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FC54DB-269E-4542-8C68-72508C0D6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B3437E4-746E-4E0F-BD8F-E401AF375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1B0F0A-2597-4E86-B8C4-89B75A4F2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EC2F7-D72C-489A-A713-8DEDA6A9EE8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97BF97-A2EB-4D41-B6EA-8B28DB78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8D4A6F-DDC2-4F7F-9B43-C449D8A54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185B-4DCA-4A7E-BD90-DCA23BA18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110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B62C44-E1A2-4D4A-912A-286832E57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32535EB-8EEB-4F33-AE51-BCBB17839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861BED-B435-4E64-89E7-865A23443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EC2F7-D72C-489A-A713-8DEDA6A9EE8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A83324-D2D8-4241-AAB9-22EBC18F6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B3F09E-AC61-408C-85CA-A4DAFD480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185B-4DCA-4A7E-BD90-DCA23BA18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060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4759EA2-EAF7-4578-9F51-572359A1AB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2FAE991-A762-4647-8375-C387ABD47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2A3017-4683-4BF1-8241-0FD5A2277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EC2F7-D72C-489A-A713-8DEDA6A9EE8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9424E5-B654-4121-A79D-52496E4AD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5D0FF5-878C-40F4-87C3-DE49EFC7A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185B-4DCA-4A7E-BD90-DCA23BA18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719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A82ECF-0A98-4022-A31C-1CBA241B0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B70D66-CA9D-4550-BCC5-0566C96E5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857554-AB4E-4674-86E3-A352CDC1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EC2F7-D72C-489A-A713-8DEDA6A9EE8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CD291B-80FA-4954-A3A9-A9746269E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6E1D5C-03E6-4A84-8459-A474108D6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185B-4DCA-4A7E-BD90-DCA23BA18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270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0778AF-13DD-473D-8E66-10D2976F6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A4A9EF5-FFF1-4795-AB92-471DE0935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C5FB47-AF1E-466B-8EC6-CEE9BEE12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EC2F7-D72C-489A-A713-8DEDA6A9EE8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A6522C-4FA7-4263-85E2-9B14DF814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2F3C2C-2BF6-4BFD-B18A-3E36D1178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185B-4DCA-4A7E-BD90-DCA23BA18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422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285A0-C56E-4F35-8A35-6A3ED7F07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51A97F-1151-4434-A7C9-8865EAB023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91EC102-095B-42FD-9CD2-5A0C70539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5649F74-3221-4613-80A4-F99AFB657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EC2F7-D72C-489A-A713-8DEDA6A9EE8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A7CBE6-0ACE-45D9-AD1D-7A158E084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3C507D-56FD-4D96-8636-7B4A6D18F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185B-4DCA-4A7E-BD90-DCA23BA18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404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64F4EA-42A6-4C7E-97B4-66AB51DD1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0AA432C-4F86-46D2-9064-87C96023D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F31D11E-D714-4BFE-B73F-E410EEEBE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73257C0-8569-422B-B484-9D03A2F122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460930C-3CBE-440B-8CC6-8867E8581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A329CEE-4577-4A12-82A2-E049C2A3F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EC2F7-D72C-489A-A713-8DEDA6A9EE8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34568E1-4E36-4C9C-A6CA-7825EC17C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B364982-BC57-4B36-A071-35AC52718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185B-4DCA-4A7E-BD90-DCA23BA18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442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E2FDC-2AE6-4E5C-9E3C-62DBA8342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B20292E-D90D-49E7-A120-7F3D822A2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EC2F7-D72C-489A-A713-8DEDA6A9EE8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EE7768C-ED89-4324-8D39-E0818A17B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166F76-CB2F-4116-BFB1-3C3728013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185B-4DCA-4A7E-BD90-DCA23BA18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5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E062266-8EEE-4C45-B70B-CE617C7E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EC2F7-D72C-489A-A713-8DEDA6A9EE8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07051C6-7A6B-4FAC-BB32-4843180AD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9CF0760-6C6D-457E-8E00-FF8A2FE79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185B-4DCA-4A7E-BD90-DCA23BA18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62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69BE7-66EB-42E4-BF0A-CF9E767EC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E44842-3BB4-40EE-9949-A0C5B2BAC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E1121C8-FBD7-4644-88E7-515A454E0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0819064-8464-4087-A62D-75E47633F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EC2F7-D72C-489A-A713-8DEDA6A9EE8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FB1B21-4D37-4363-A96F-266F05FDA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A31A74-C70C-4BC0-ABC9-F7F413620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185B-4DCA-4A7E-BD90-DCA23BA18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052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05B3B4-21A0-47E8-B394-700BDD4D1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A83D9D5-197F-4425-ACED-129A553FF3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9078BF6-2A24-48FE-8F60-EB3CC13B0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B225AE-D68F-4734-964D-1965D3C23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EC2F7-D72C-489A-A713-8DEDA6A9EE8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EDD0A0-8308-4AD7-9F76-9382A1E97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4AB86D-8FC5-4CDF-811B-9FE7390A0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185B-4DCA-4A7E-BD90-DCA23BA18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0E2C156-4385-4042-BBD5-7BC786320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4204D41-A059-4E4F-9EE7-E56E2A63B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930055-5A99-43EF-8A28-8C8D8BE82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EC2F7-D72C-489A-A713-8DEDA6A9EE84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BDA028-9B7C-4B2D-A9C5-8974AE03DA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0A300E-FA22-412D-A149-CF60EE0FC1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A185B-4DCA-4A7E-BD90-DCA23BA18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558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F3F4AF-DF5D-4CEA-B427-F651A2BA3A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16037"/>
          </a:xfrm>
        </p:spPr>
        <p:txBody>
          <a:bodyPr/>
          <a:lstStyle/>
          <a:p>
            <a:r>
              <a:rPr lang="cs-CZ" b="1" dirty="0"/>
              <a:t>Implementace DZ JMK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9391EFD-9DD8-45AD-BD33-8BB1B2B96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828800"/>
          </a:xfrm>
        </p:spPr>
        <p:txBody>
          <a:bodyPr>
            <a:normAutofit/>
          </a:bodyPr>
          <a:lstStyle/>
          <a:p>
            <a:r>
              <a:rPr lang="cs-CZ" dirty="0"/>
              <a:t>Kulatý stůl </a:t>
            </a:r>
          </a:p>
          <a:p>
            <a:r>
              <a:rPr lang="cs-CZ" dirty="0"/>
              <a:t>KA05-1 Prevence předčasných odchodů žáků ze vzdělávání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212EB28-9DC1-4822-B2B6-80633A3224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117" y="5735637"/>
            <a:ext cx="5763429" cy="68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2388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B0FCA79F2FEEC49BDCEC26C9EC80644" ma:contentTypeVersion="9" ma:contentTypeDescription="Vytvoří nový dokument" ma:contentTypeScope="" ma:versionID="0f3563a3937c33ec02241a83d18f6b6e">
  <xsd:schema xmlns:xsd="http://www.w3.org/2001/XMLSchema" xmlns:xs="http://www.w3.org/2001/XMLSchema" xmlns:p="http://schemas.microsoft.com/office/2006/metadata/properties" xmlns:ns3="22ab4446-0c7f-4ece-836c-d13be2bc0ff7" targetNamespace="http://schemas.microsoft.com/office/2006/metadata/properties" ma:root="true" ma:fieldsID="8e61fb0d407805b9f2b697498b766fee" ns3:_="">
    <xsd:import namespace="22ab4446-0c7f-4ece-836c-d13be2bc0ff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ab4446-0c7f-4ece-836c-d13be2bc0f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2FAAF1-2A9C-4AE4-9CA3-F9E31D1029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ab4446-0c7f-4ece-836c-d13be2bc0f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2F92BE-5BCD-43C3-B312-C32BD8FB14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329628-2D3D-48AD-AA0E-F3E3249D1669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2ab4446-0c7f-4ece-836c-d13be2bc0ff7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</Words>
  <Application>Microsoft Office PowerPoint</Application>
  <PresentationFormat>Širokoúhlá obrazovka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Implementace DZ JMK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Implementace DZ JMK</dc:title>
  <dc:creator>Alena Tělupilová</dc:creator>
  <cp:lastModifiedBy>Jana Krausová</cp:lastModifiedBy>
  <cp:revision>3</cp:revision>
  <dcterms:created xsi:type="dcterms:W3CDTF">2024-10-17T13:14:36Z</dcterms:created>
  <dcterms:modified xsi:type="dcterms:W3CDTF">2024-10-17T13:21:12Z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0x010100DB0FCA79F2FEEC49BDCEC26C9EC80644</vt:lpwstr>
  </property>
</Properties>
</file>